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19341-EDB3-4870-B736-465D64E34C0C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9EA92-4BAD-4068-8DCC-6E94FDB5D9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What is the effect of the length of a paper rocket on the distance it travels?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6858000" cy="3810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Problem:   Does the length of a paper rocket affect how far it travels?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Hypothesis: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 smtClean="0">
                <a:solidFill>
                  <a:schemeClr val="tx1"/>
                </a:solidFill>
              </a:rPr>
              <a:t>the length of a paper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rocket is related to the distance it travels, then ……….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trevor.thomas\Local Settings\Temporary Internet Files\Content.IE5\L5C9G5FF\MC9000832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429000"/>
            <a:ext cx="2057400" cy="2019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Materials:</a:t>
            </a:r>
          </a:p>
          <a:p>
            <a:pPr marL="514350" indent="-514350">
              <a:buAutoNum type="arabicPeriod"/>
            </a:pPr>
            <a:r>
              <a:rPr lang="en-US" dirty="0" smtClean="0"/>
              <a:t>Paper</a:t>
            </a:r>
          </a:p>
          <a:p>
            <a:pPr marL="514350" indent="-514350">
              <a:buAutoNum type="arabicPeriod"/>
            </a:pPr>
            <a:r>
              <a:rPr lang="en-US" dirty="0" smtClean="0"/>
              <a:t>Pencil</a:t>
            </a:r>
          </a:p>
          <a:p>
            <a:pPr marL="514350" indent="-514350">
              <a:buAutoNum type="arabicPeriod"/>
            </a:pPr>
            <a:r>
              <a:rPr lang="en-US" dirty="0" smtClean="0"/>
              <a:t>Scissors</a:t>
            </a:r>
          </a:p>
          <a:p>
            <a:pPr marL="514350" indent="-514350">
              <a:buAutoNum type="arabicPeriod"/>
            </a:pPr>
            <a:r>
              <a:rPr lang="en-US" dirty="0" smtClean="0"/>
              <a:t>Tape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Straw</a:t>
            </a:r>
          </a:p>
          <a:p>
            <a:pPr marL="514350" indent="-514350">
              <a:buAutoNum type="arabicPeriod"/>
            </a:pPr>
            <a:r>
              <a:rPr lang="en-US" dirty="0" smtClean="0"/>
              <a:t>Meter Stick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2050" name="Picture 2" descr="C:\Documents and Settings\trevor.thomas\Local Settings\Temporary Internet Files\Content.IE5\ZWC7U07C\MC9003886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179039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Procedures:</a:t>
            </a:r>
          </a:p>
          <a:p>
            <a:pPr marL="514350" indent="-514350">
              <a:buAutoNum type="arabicPeriod"/>
            </a:pPr>
            <a:r>
              <a:rPr lang="en-US" dirty="0" smtClean="0"/>
              <a:t>Construct 3 paper rockets of different lengths</a:t>
            </a:r>
          </a:p>
          <a:p>
            <a:pPr marL="514350" indent="-514350">
              <a:buAutoNum type="arabicPeriod"/>
            </a:pPr>
            <a:r>
              <a:rPr lang="en-US" dirty="0" smtClean="0"/>
              <a:t>Launch rockets and measure how far they travel in meters to the nearest centimeter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3 trials per rocket and then calculate an average distance traveled</a:t>
            </a:r>
          </a:p>
          <a:p>
            <a:pPr marL="514350" indent="-514350">
              <a:buAutoNum type="arabicPeriod"/>
            </a:pPr>
            <a:r>
              <a:rPr lang="en-US" dirty="0" smtClean="0"/>
              <a:t>Graph data and analyze</a:t>
            </a:r>
            <a:endParaRPr lang="en-US" dirty="0"/>
          </a:p>
        </p:txBody>
      </p:sp>
      <p:pic>
        <p:nvPicPr>
          <p:cNvPr id="3074" name="Picture 2" descr="C:\Documents and Settings\trevor.thomas\Local Settings\Temporary Internet Files\Content.IE5\L5C9G5FF\MC90043471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9624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Independent  Variable:</a:t>
            </a:r>
          </a:p>
          <a:p>
            <a:pPr>
              <a:buNone/>
            </a:pPr>
            <a:r>
              <a:rPr lang="en-US" dirty="0" smtClean="0"/>
              <a:t>Length of Rocket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Dependent Variable:</a:t>
            </a:r>
          </a:p>
          <a:p>
            <a:pPr>
              <a:buNone/>
            </a:pPr>
            <a:r>
              <a:rPr lang="en-US" dirty="0" smtClean="0"/>
              <a:t>Distance Rocket Travels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Control:</a:t>
            </a:r>
          </a:p>
          <a:p>
            <a:pPr>
              <a:buNone/>
            </a:pPr>
            <a:r>
              <a:rPr lang="en-US" dirty="0" smtClean="0"/>
              <a:t>The 10 cm rocket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 descr="C:\Documents and Settings\trevor.thomas\Local Settings\Temporary Internet Files\Content.IE5\CKGWDSQH\MP9004141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505199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Constants:</a:t>
            </a:r>
          </a:p>
          <a:p>
            <a:pPr marL="514350" indent="-514350">
              <a:buAutoNum type="arabicPeriod"/>
            </a:pPr>
            <a:r>
              <a:rPr lang="en-US" dirty="0" smtClean="0"/>
              <a:t>Type of paper</a:t>
            </a:r>
          </a:p>
          <a:p>
            <a:pPr marL="514350" indent="-514350">
              <a:buAutoNum type="arabicPeriod"/>
            </a:pPr>
            <a:r>
              <a:rPr lang="en-US" dirty="0" smtClean="0"/>
              <a:t># of fins</a:t>
            </a:r>
          </a:p>
          <a:p>
            <a:pPr marL="514350" indent="-514350">
              <a:buAutoNum type="arabicPeriod"/>
            </a:pPr>
            <a:r>
              <a:rPr lang="en-US" dirty="0" smtClean="0"/>
              <a:t>Position of fins</a:t>
            </a:r>
          </a:p>
          <a:p>
            <a:pPr marL="514350" indent="-514350">
              <a:buAutoNum type="arabicPeriod"/>
            </a:pPr>
            <a:r>
              <a:rPr lang="en-US" dirty="0" smtClean="0"/>
              <a:t>Launch force</a:t>
            </a:r>
          </a:p>
          <a:p>
            <a:pPr marL="514350" indent="-514350">
              <a:buAutoNum type="arabicPeriod"/>
            </a:pPr>
            <a:r>
              <a:rPr lang="en-US" dirty="0" smtClean="0"/>
              <a:t>Launch method</a:t>
            </a:r>
          </a:p>
          <a:p>
            <a:pPr marL="514350" indent="-514350">
              <a:buAutoNum type="arabicPeriod"/>
            </a:pPr>
            <a:r>
              <a:rPr lang="en-US" dirty="0" smtClean="0"/>
              <a:t>Location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Size of straw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122" name="Picture 2" descr="C:\Documents and Settings\trevor.thomas\Local Settings\Temporary Internet Files\Content.IE5\ZWC7U07C\MC9000832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057400"/>
            <a:ext cx="2209799" cy="2743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Length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Of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Rocket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Trial</a:t>
                      </a:r>
                      <a:r>
                        <a:rPr lang="en-US" sz="2400" baseline="0" dirty="0" smtClean="0"/>
                        <a:t> 1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2400" dirty="0" smtClean="0"/>
                        <a:t>Trial 2</a:t>
                      </a:r>
                    </a:p>
                    <a:p>
                      <a:pPr algn="ctr"/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Trial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Average</a:t>
                      </a:r>
                      <a:endParaRPr lang="en-US" sz="24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8 cm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800" dirty="0" smtClean="0"/>
                        <a:t>10 cm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12 cm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Independent Variable on X-axis</a:t>
            </a:r>
          </a:p>
          <a:p>
            <a:pPr marL="514350" indent="-514350">
              <a:buAutoNum type="arabicPeriod"/>
            </a:pPr>
            <a:r>
              <a:rPr lang="en-US" dirty="0" smtClean="0"/>
              <a:t>Dependent Variable on Y-axis</a:t>
            </a:r>
          </a:p>
          <a:p>
            <a:pPr marL="514350" indent="-514350">
              <a:buAutoNum type="arabicPeriod"/>
            </a:pPr>
            <a:r>
              <a:rPr lang="en-US" dirty="0" smtClean="0"/>
              <a:t>Key</a:t>
            </a:r>
          </a:p>
          <a:p>
            <a:pPr marL="514350" indent="-514350">
              <a:buAutoNum type="arabicPeriod"/>
            </a:pPr>
            <a:r>
              <a:rPr lang="en-US" dirty="0" smtClean="0"/>
              <a:t>Accurate scale on Y-axis</a:t>
            </a:r>
            <a:endParaRPr lang="en-US" dirty="0"/>
          </a:p>
        </p:txBody>
      </p:sp>
      <p:pic>
        <p:nvPicPr>
          <p:cNvPr id="7171" name="Picture 3" descr="C:\Documents and Settings\trevor.thomas\Local Settings\Temporary Internet Files\Content.IE5\CKGWDSQH\MC9002908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209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Conclusion:</a:t>
            </a:r>
          </a:p>
          <a:p>
            <a:pPr>
              <a:buNone/>
            </a:pPr>
            <a:r>
              <a:rPr lang="en-US" dirty="0" smtClean="0"/>
              <a:t>It is concluded that………(5 </a:t>
            </a:r>
            <a:r>
              <a:rPr lang="en-US" smtClean="0"/>
              <a:t>complete sentences written </a:t>
            </a:r>
            <a:r>
              <a:rPr lang="en-US" dirty="0" smtClean="0"/>
              <a:t>in third person)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Documents and Settings\trevor.thomas\Local Settings\Temporary Internet Files\Content.IE5\L5C9G5FF\MC9001508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76600"/>
            <a:ext cx="1814931" cy="2936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is the effect of the length of a paper rocket on the distance it travels?</vt:lpstr>
      <vt:lpstr>Slide 2</vt:lpstr>
      <vt:lpstr>Slide 3</vt:lpstr>
      <vt:lpstr>Slide 4</vt:lpstr>
      <vt:lpstr>Slide 5</vt:lpstr>
      <vt:lpstr>Data Table</vt:lpstr>
      <vt:lpstr>Graph </vt:lpstr>
      <vt:lpstr>Slide 8</vt:lpstr>
    </vt:vector>
  </TitlesOfParts>
  <Company>PCSB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effect of the length of a paper airplane on the distance it travels?</dc:title>
  <dc:creator>trevor.thomas</dc:creator>
  <cp:lastModifiedBy>trevor.thomas</cp:lastModifiedBy>
  <cp:revision>9</cp:revision>
  <dcterms:created xsi:type="dcterms:W3CDTF">2013-09-20T14:08:44Z</dcterms:created>
  <dcterms:modified xsi:type="dcterms:W3CDTF">2013-10-25T14:39:25Z</dcterms:modified>
</cp:coreProperties>
</file>